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6D537-C217-4AA1-AB23-231212725E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92376B-E059-4287-975D-42593F50D9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1F10D-3205-4CDE-95BE-8CBA204CD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BA30C-BBA4-42CF-8C37-2B879904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4A60-3676-4721-A779-ED48CB9BE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7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10319-F39F-4809-8D20-B04BD46BA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7C97E3-321F-408A-AB8B-FFD5347CF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583B1-48B3-4302-BA14-195D5EE25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2147D-B529-4C8E-87FC-6913A7D1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14920-730E-4BE8-B21D-67A63D48D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60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D89846-AC31-4161-AFA4-C4A0D8E640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6870DF-9A2E-4C18-95B5-6112EA742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69150-A9AD-4F30-8CDE-1BF7DAD31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17B92-EB20-4A83-89F7-DA9202D2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F81B5-431B-431D-A772-49A8A25B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88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00466-33B7-4A0E-B462-FB87D7683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60E2F-B23E-41B8-98C0-F7A9DE17D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90B77-1572-4DF8-9025-65F2DDBE4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CAFEC-008E-4109-87E6-FAE382829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12B85-F8FD-4E7C-97EC-378FB2AE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365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59070-FD18-42F4-8BE8-88E9355E5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80A0C4-38C1-46B9-8E74-6ABAB1F37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58FD5-BA4D-41A0-8E28-B07B0ACBC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33A4-DBE8-481F-A186-337482690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2DD38-068D-477A-94E7-EB6FA194A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9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DF110-E047-4D26-8FA7-7C66EB65A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EF2F8-CF78-4C75-9453-68D53431B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EE845F-B62C-4744-B80E-CCCCCE1F0B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B31C3-C739-44ED-93DC-E8127EF33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5FB408-8B6B-4D4F-AC48-8BB5CE10A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732DD-63CA-4474-9FA3-687C5867C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561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6D979-61E9-488B-95FB-3751AF279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AEB49-E938-4959-A919-1A693B597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ED5C7-A910-4A17-AA15-6A10F7666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EA2563-F5E8-403D-84BB-A3CD09D767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339812-0636-4DF4-9D80-71E1FD4007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023279-9FDB-4713-A478-CC5D4069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11F2C1-9FC1-4C1F-9703-B20C6B397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42C370-3E70-425A-88AB-C94107C12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20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CEBB-EBCA-4726-8A30-62BF09C4B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A1D673-EE4B-4167-BDE9-E8B863AE7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685180-8D86-4328-A583-795801DB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8EA9CD-0495-44FA-A2CA-264975D87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6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98A8FD-8A05-4C9A-9F9C-ACBF7EBE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D3D050-8C30-4AD4-9049-BBDBC856E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4FE2D2-7E0E-4AC2-8F68-87D06C9DE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398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4C93F-8E23-4A40-8005-CD784CF5C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1E331-AF0C-4DC8-9206-20D89676D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C0C428-50D0-42A1-AF2C-4E930F11A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8238CB-49C5-4C38-8B6C-FF095D68F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F0424-C24C-4DB7-AAD3-058C3ADB7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05E34-290D-4AB3-90CB-CB0D56109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22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7A8E4-2087-4009-9A9B-83334007C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8A6D0A-4997-45AC-B9E1-7BD992F952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3CBDF2-15D8-40A4-AA24-AB0BA0AB3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E7AAD8-7E8C-4554-8074-FB5BB69D2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39842D-AA60-4FAB-9EFC-FFC29958C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C0D4E-2000-474A-9AA0-84261BD9F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87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F047C5-1139-485C-8B1A-0D4A6B0BD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F86360-A420-416F-8C1C-22DB6CAD4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4FFD9-46F8-4F13-B616-AFF6F43F09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8060F-722B-4BF4-B887-0E5571BFD93E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E1092-AF8C-4C72-A889-69A756598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7B412-86CC-4514-9831-29554583A7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657D9-9E44-4B64-B0BB-A77184796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589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31114-855F-4F10-A73D-FD81A59A66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Beach Areas In Florida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7B421-547D-4F88-8270-8A2ECC1773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Which one is for you?</a:t>
            </a:r>
          </a:p>
        </p:txBody>
      </p:sp>
    </p:spTree>
    <p:extLst>
      <p:ext uri="{BB962C8B-B14F-4D97-AF65-F5344CB8AC3E}">
        <p14:creationId xmlns:p14="http://schemas.microsoft.com/office/powerpoint/2010/main" val="3787956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5D08-C1A6-44CE-A90E-CC60B9E4E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Which areas in Florida does this report cover?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A58E8-CB23-46CB-B34C-F80F8610F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Four different beach locations were reviews across the entire state, each is along the coast and each has a nearby airport for ease of travel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Panhandle – the northwest corner of the state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Jacksonville – the northeast corner of the state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Tampa/ Clearwater – center/ west coast of Florida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West Palm Beach – southeast section of Florida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990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5D08-C1A6-44CE-A90E-CC60B9E4E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Where are these areas on a map?</a:t>
            </a:r>
          </a:p>
        </p:txBody>
      </p:sp>
      <p:pic>
        <p:nvPicPr>
          <p:cNvPr id="4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94CEA947-C1DB-4EF9-B0D9-BD010B53778F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47700" y="1690688"/>
            <a:ext cx="7181850" cy="469106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6EC0E6-BF1F-475A-9587-80AC6A642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34374" y="1825625"/>
            <a:ext cx="301942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panhandle is identified by the cities in green</a:t>
            </a:r>
          </a:p>
          <a:p>
            <a:r>
              <a:rPr lang="en-US" dirty="0"/>
              <a:t>Jacksonville is identified by the cities in purple</a:t>
            </a:r>
          </a:p>
          <a:p>
            <a:r>
              <a:rPr lang="en-US" dirty="0"/>
              <a:t>Tampa/ Clearwater is identified by the cities in blue</a:t>
            </a:r>
          </a:p>
          <a:p>
            <a:r>
              <a:rPr lang="en-US" dirty="0"/>
              <a:t>West Palm Beach is identified by the cities in 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280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5D08-C1A6-44CE-A90E-CC60B9E4E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types of venues are most common in The Panhandle?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A58E8-CB23-46CB-B34C-F80F8610F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most common venues in the panhandle of Florida are:</a:t>
            </a:r>
          </a:p>
          <a:p>
            <a:pPr lvl="1"/>
            <a:r>
              <a:rPr lang="en-US" dirty="0"/>
              <a:t>Restaurants</a:t>
            </a:r>
          </a:p>
          <a:p>
            <a:pPr lvl="2"/>
            <a:r>
              <a:rPr lang="en-US" dirty="0"/>
              <a:t>35 Fast food and sandwich restaurants</a:t>
            </a:r>
          </a:p>
          <a:p>
            <a:pPr lvl="2"/>
            <a:r>
              <a:rPr lang="en-US" dirty="0"/>
              <a:t>17 Seafood restaurants</a:t>
            </a:r>
          </a:p>
          <a:p>
            <a:pPr lvl="2"/>
            <a:r>
              <a:rPr lang="en-US" dirty="0"/>
              <a:t>18 Italian and/ or pizza restaurants</a:t>
            </a:r>
          </a:p>
          <a:p>
            <a:pPr lvl="2"/>
            <a:r>
              <a:rPr lang="en-US" dirty="0"/>
              <a:t>11 American restaurants</a:t>
            </a:r>
          </a:p>
          <a:p>
            <a:pPr lvl="1"/>
            <a:r>
              <a:rPr lang="en-US" dirty="0"/>
              <a:t>Outdoor Activities</a:t>
            </a:r>
          </a:p>
          <a:p>
            <a:pPr lvl="2"/>
            <a:r>
              <a:rPr lang="en-US" dirty="0"/>
              <a:t>18 Beaches/ parks</a:t>
            </a:r>
          </a:p>
          <a:p>
            <a:pPr lvl="2"/>
            <a:r>
              <a:rPr lang="en-US" dirty="0"/>
              <a:t>1 Golf Course</a:t>
            </a:r>
          </a:p>
          <a:p>
            <a:pPr lvl="1"/>
            <a:r>
              <a:rPr lang="en-US" dirty="0"/>
              <a:t>28 Hotels and Resorts</a:t>
            </a:r>
          </a:p>
          <a:p>
            <a:pPr lvl="1"/>
            <a:r>
              <a:rPr lang="en-US" dirty="0"/>
              <a:t>18 Discount Stores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5D08-C1A6-44CE-A90E-CC60B9E4E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types of venues are most common in Jacksonville, FL?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A58E8-CB23-46CB-B34C-F80F8610F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most common venues in Jacksonville are:</a:t>
            </a:r>
          </a:p>
          <a:p>
            <a:pPr lvl="1"/>
            <a:r>
              <a:rPr lang="en-US" dirty="0"/>
              <a:t>Restaurants</a:t>
            </a:r>
          </a:p>
          <a:p>
            <a:pPr lvl="2"/>
            <a:r>
              <a:rPr lang="en-US" dirty="0"/>
              <a:t>1 Fast food and sandwich restaurants</a:t>
            </a:r>
          </a:p>
          <a:p>
            <a:pPr lvl="2"/>
            <a:r>
              <a:rPr lang="en-US" dirty="0"/>
              <a:t>5 Italian and/ or pizza restaurants</a:t>
            </a:r>
          </a:p>
          <a:p>
            <a:pPr lvl="2"/>
            <a:r>
              <a:rPr lang="en-US" dirty="0"/>
              <a:t>5 American restaurants</a:t>
            </a:r>
          </a:p>
          <a:p>
            <a:pPr lvl="1"/>
            <a:r>
              <a:rPr lang="en-US" dirty="0"/>
              <a:t>Outdoor Activities</a:t>
            </a:r>
          </a:p>
          <a:p>
            <a:pPr lvl="2"/>
            <a:r>
              <a:rPr lang="en-US" dirty="0"/>
              <a:t>2 Beaches/ parks</a:t>
            </a:r>
          </a:p>
          <a:p>
            <a:pPr lvl="2"/>
            <a:r>
              <a:rPr lang="en-US" dirty="0"/>
              <a:t>16 Golf Courses</a:t>
            </a:r>
          </a:p>
          <a:p>
            <a:pPr lvl="1"/>
            <a:r>
              <a:rPr lang="en-US" dirty="0"/>
              <a:t>3 Hotels and Resorts</a:t>
            </a:r>
          </a:p>
          <a:p>
            <a:pPr lvl="1"/>
            <a:r>
              <a:rPr lang="en-US" dirty="0"/>
              <a:t>3 Discount Stores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929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5D08-C1A6-44CE-A90E-CC60B9E4E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types of venues are most common in Tampa/ Clearwater, FL?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A58E8-CB23-46CB-B34C-F80F8610F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most common venues in Tampa/ Clearwater are:</a:t>
            </a:r>
          </a:p>
          <a:p>
            <a:pPr lvl="1"/>
            <a:r>
              <a:rPr lang="en-US" dirty="0"/>
              <a:t>Restaurants</a:t>
            </a:r>
          </a:p>
          <a:p>
            <a:pPr lvl="2"/>
            <a:r>
              <a:rPr lang="en-US" dirty="0"/>
              <a:t>10 Fast food and sandwich restaurants</a:t>
            </a:r>
          </a:p>
          <a:p>
            <a:pPr lvl="2"/>
            <a:r>
              <a:rPr lang="en-US" dirty="0"/>
              <a:t>13 Seafood restaurants</a:t>
            </a:r>
          </a:p>
          <a:p>
            <a:pPr lvl="2"/>
            <a:r>
              <a:rPr lang="en-US" dirty="0"/>
              <a:t>14 Italian and/ or pizza restaurants</a:t>
            </a:r>
          </a:p>
          <a:p>
            <a:pPr lvl="2"/>
            <a:r>
              <a:rPr lang="en-US" dirty="0"/>
              <a:t>9 American restaurants</a:t>
            </a:r>
          </a:p>
          <a:p>
            <a:pPr lvl="1"/>
            <a:r>
              <a:rPr lang="en-US" dirty="0"/>
              <a:t>Outdoor Activities</a:t>
            </a:r>
          </a:p>
          <a:p>
            <a:pPr lvl="2"/>
            <a:r>
              <a:rPr lang="en-US" dirty="0"/>
              <a:t>35 Beaches/ parks</a:t>
            </a:r>
          </a:p>
          <a:p>
            <a:pPr lvl="2"/>
            <a:r>
              <a:rPr lang="en-US" dirty="0"/>
              <a:t>4 Golf Course</a:t>
            </a:r>
          </a:p>
          <a:p>
            <a:pPr lvl="1"/>
            <a:r>
              <a:rPr lang="en-US" dirty="0"/>
              <a:t>34 Hotels and Resorts</a:t>
            </a:r>
          </a:p>
          <a:p>
            <a:pPr lvl="1"/>
            <a:r>
              <a:rPr lang="en-US" dirty="0"/>
              <a:t>2 Discount Stores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09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5D08-C1A6-44CE-A90E-CC60B9E4E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types of venues are most common in West Palm Beach, FL?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A58E8-CB23-46CB-B34C-F80F8610F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most common venues in West Palm Beach are:</a:t>
            </a:r>
          </a:p>
          <a:p>
            <a:pPr lvl="1"/>
            <a:r>
              <a:rPr lang="en-US" dirty="0"/>
              <a:t>Restaurants</a:t>
            </a:r>
          </a:p>
          <a:p>
            <a:pPr lvl="2"/>
            <a:r>
              <a:rPr lang="en-US" dirty="0"/>
              <a:t>36 Fast food and sandwich restaurants</a:t>
            </a:r>
          </a:p>
          <a:p>
            <a:pPr lvl="2"/>
            <a:r>
              <a:rPr lang="en-US" dirty="0"/>
              <a:t>18 Seafood restaurants</a:t>
            </a:r>
          </a:p>
          <a:p>
            <a:pPr lvl="2"/>
            <a:r>
              <a:rPr lang="en-US" dirty="0"/>
              <a:t>23 Italian and/ or pizza restaurants</a:t>
            </a:r>
          </a:p>
          <a:p>
            <a:pPr lvl="2"/>
            <a:r>
              <a:rPr lang="en-US" dirty="0"/>
              <a:t>16 American restaurants</a:t>
            </a:r>
          </a:p>
          <a:p>
            <a:pPr lvl="1"/>
            <a:r>
              <a:rPr lang="en-US" dirty="0"/>
              <a:t>Outdoor Activities</a:t>
            </a:r>
          </a:p>
          <a:p>
            <a:pPr lvl="2"/>
            <a:r>
              <a:rPr lang="en-US" dirty="0"/>
              <a:t>39 Beaches/ parks</a:t>
            </a:r>
          </a:p>
          <a:p>
            <a:pPr lvl="2"/>
            <a:r>
              <a:rPr lang="en-US" dirty="0"/>
              <a:t>6 Golf Courses</a:t>
            </a:r>
          </a:p>
          <a:p>
            <a:pPr lvl="1"/>
            <a:r>
              <a:rPr lang="en-US" dirty="0"/>
              <a:t>19 Hotels and Resorts</a:t>
            </a:r>
          </a:p>
          <a:p>
            <a:pPr lvl="1"/>
            <a:r>
              <a:rPr lang="en-US" dirty="0"/>
              <a:t>11 Discount Stores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17573-16E8-454F-97C3-BB9D031DC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93" y="534469"/>
            <a:ext cx="1495908" cy="665922"/>
          </a:xfrm>
        </p:spPr>
        <p:txBody>
          <a:bodyPr/>
          <a:lstStyle/>
          <a:p>
            <a:r>
              <a:rPr lang="en-US" b="1" dirty="0"/>
              <a:t>Graph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5253-7F66-4B9B-B3E1-AE524AB7E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2892" y="1200391"/>
            <a:ext cx="1495909" cy="205964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graph to the right shows the color codes the number venue types in each of the beach areas analyzed in this presentation.</a:t>
            </a:r>
          </a:p>
        </p:txBody>
      </p:sp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2B5E85B7-E072-48EB-A3F1-A0414179F0A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186609" y="375092"/>
            <a:ext cx="9770165" cy="624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86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A58E8-CB23-46CB-B34C-F80F8610F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175" y="920750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7200" dirty="0"/>
          </a:p>
          <a:p>
            <a:pPr marL="0" indent="0" algn="ctr">
              <a:buNone/>
            </a:pPr>
            <a:r>
              <a:rPr lang="en-US" sz="7200" dirty="0"/>
              <a:t>Thank you and ENJOY YOUR VACATION!</a:t>
            </a:r>
          </a:p>
          <a:p>
            <a:pPr lvl="2" algn="ctr"/>
            <a:endParaRPr lang="en-US" sz="72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475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388</Words>
  <Application>Microsoft Office PowerPoint</Application>
  <PresentationFormat>Widescreen</PresentationFormat>
  <Paragraphs>68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Beach Areas In Florida</vt:lpstr>
      <vt:lpstr>Which areas in Florida does this report cover?</vt:lpstr>
      <vt:lpstr>Where are these areas on a map?</vt:lpstr>
      <vt:lpstr>What types of venues are most common in The Panhandle?</vt:lpstr>
      <vt:lpstr>What types of venues are most common in Jacksonville, FL?</vt:lpstr>
      <vt:lpstr>What types of venues are most common in Tampa/ Clearwater, FL?</vt:lpstr>
      <vt:lpstr>What types of venues are most common in West Palm Beach, FL?</vt:lpstr>
      <vt:lpstr>Graph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Beach Areas In Florida</dc:title>
  <dc:creator>Teresa Perella</dc:creator>
  <cp:lastModifiedBy>Teresa Perella</cp:lastModifiedBy>
  <cp:revision>5</cp:revision>
  <dcterms:created xsi:type="dcterms:W3CDTF">2021-06-20T19:54:22Z</dcterms:created>
  <dcterms:modified xsi:type="dcterms:W3CDTF">2021-06-20T20:36:11Z</dcterms:modified>
</cp:coreProperties>
</file>

<file path=docProps/thumbnail.jpeg>
</file>